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F0B0-898D-460C-BA6B-316F747EC0CD}" type="datetimeFigureOut">
              <a:rPr lang="zh-TW" altLang="en-US" smtClean="0"/>
              <a:t>2013/4/2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78-0899-4F6F-96FD-DBB31A87E6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10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F0B0-898D-460C-BA6B-316F747EC0CD}" type="datetimeFigureOut">
              <a:rPr lang="zh-TW" altLang="en-US" smtClean="0"/>
              <a:t>2013/4/2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78-0899-4F6F-96FD-DBB31A87E6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796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F0B0-898D-460C-BA6B-316F747EC0CD}" type="datetimeFigureOut">
              <a:rPr lang="zh-TW" altLang="en-US" smtClean="0"/>
              <a:t>2013/4/2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78-0899-4F6F-96FD-DBB31A87E6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844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F0B0-898D-460C-BA6B-316F747EC0CD}" type="datetimeFigureOut">
              <a:rPr lang="zh-TW" altLang="en-US" smtClean="0"/>
              <a:t>2013/4/2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78-0899-4F6F-96FD-DBB31A87E6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144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F0B0-898D-460C-BA6B-316F747EC0CD}" type="datetimeFigureOut">
              <a:rPr lang="zh-TW" altLang="en-US" smtClean="0"/>
              <a:t>2013/4/2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78-0899-4F6F-96FD-DBB31A87E6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3114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F0B0-898D-460C-BA6B-316F747EC0CD}" type="datetimeFigureOut">
              <a:rPr lang="zh-TW" altLang="en-US" smtClean="0"/>
              <a:t>2013/4/2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78-0899-4F6F-96FD-DBB31A87E6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83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F0B0-898D-460C-BA6B-316F747EC0CD}" type="datetimeFigureOut">
              <a:rPr lang="zh-TW" altLang="en-US" smtClean="0"/>
              <a:t>2013/4/2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78-0899-4F6F-96FD-DBB31A87E6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72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F0B0-898D-460C-BA6B-316F747EC0CD}" type="datetimeFigureOut">
              <a:rPr lang="zh-TW" altLang="en-US" smtClean="0"/>
              <a:t>2013/4/2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78-0899-4F6F-96FD-DBB31A87E6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4355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F0B0-898D-460C-BA6B-316F747EC0CD}" type="datetimeFigureOut">
              <a:rPr lang="zh-TW" altLang="en-US" smtClean="0"/>
              <a:t>2013/4/2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78-0899-4F6F-96FD-DBB31A87E6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84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F0B0-898D-460C-BA6B-316F747EC0CD}" type="datetimeFigureOut">
              <a:rPr lang="zh-TW" altLang="en-US" smtClean="0"/>
              <a:t>2013/4/2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78-0899-4F6F-96FD-DBB31A87E6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9706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F0B0-898D-460C-BA6B-316F747EC0CD}" type="datetimeFigureOut">
              <a:rPr lang="zh-TW" altLang="en-US" smtClean="0"/>
              <a:t>2013/4/2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78-0899-4F6F-96FD-DBB31A87E6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886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BF0B0-898D-460C-BA6B-316F747EC0CD}" type="datetimeFigureOut">
              <a:rPr lang="zh-TW" altLang="en-US" smtClean="0"/>
              <a:t>2013/4/2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86578-0899-4F6F-96FD-DBB31A87E6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098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ean\Documents\Marketing material\LT-Q6000 中日英 V1.01.00 全語系畫面0808\日\5.應用程式\B00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2520280" cy="189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ean\Documents\Marketing material\LT-Q6000 中日英 V1.01.00 全語系畫面0808\日\5.應用程式\B011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863715"/>
            <a:ext cx="2448272" cy="183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ean\Documents\Marketing material\LT-Q6000 中日英 V1.01.00 全語系畫面0808\日\5.應用程式\B012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805772"/>
            <a:ext cx="2448272" cy="183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向右箭號 3"/>
          <p:cNvSpPr/>
          <p:nvPr/>
        </p:nvSpPr>
        <p:spPr>
          <a:xfrm>
            <a:off x="2735567" y="1574794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向右箭號 4"/>
          <p:cNvSpPr/>
          <p:nvPr/>
        </p:nvSpPr>
        <p:spPr>
          <a:xfrm>
            <a:off x="5939854" y="1513715"/>
            <a:ext cx="495829" cy="4203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0" name="Picture 6" descr="C:\Users\Sean\Documents\Marketing material\LT-Q6000 中日英 V1.01.00 全語系畫面0808\日\5.應用程式\B013.bm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2" y="4365104"/>
            <a:ext cx="2335808" cy="175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ean\Documents\Marketing material\LT-Q6000 中日英 V1.01.00 全語系畫面0808\日\5.應用程式\B014.bm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5" y="4262047"/>
            <a:ext cx="2527829" cy="1895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向右箭號 5"/>
          <p:cNvSpPr/>
          <p:nvPr/>
        </p:nvSpPr>
        <p:spPr>
          <a:xfrm>
            <a:off x="179512" y="4869160"/>
            <a:ext cx="936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向右箭號 6"/>
          <p:cNvSpPr/>
          <p:nvPr/>
        </p:nvSpPr>
        <p:spPr>
          <a:xfrm>
            <a:off x="4355976" y="5121188"/>
            <a:ext cx="1008112" cy="4680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4080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Sean</dc:creator>
  <cp:lastModifiedBy>Sean</cp:lastModifiedBy>
  <cp:revision>1</cp:revision>
  <dcterms:created xsi:type="dcterms:W3CDTF">2013-04-02T01:29:36Z</dcterms:created>
  <dcterms:modified xsi:type="dcterms:W3CDTF">2013-04-02T01:32:41Z</dcterms:modified>
</cp:coreProperties>
</file>